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AFC326-C214-57C8-6915-143D93EA802E}" v="52" dt="2025-02-16T16:30:18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16.02.2025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44E39-885C-6E88-38AF-F530088B1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282"/>
            <a:ext cx="12191999" cy="686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7F53B-FEEA-8E20-4BDE-70FCB0C6B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F6180-2447-F66A-20D3-513E72EF8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Opening">
            <a:hlinkClick r:id="" action="ppaction://media"/>
            <a:extLst>
              <a:ext uri="{FF2B5EF4-FFF2-40B4-BE49-F238E27FC236}">
                <a16:creationId xmlns:a16="http://schemas.microsoft.com/office/drawing/2014/main" id="{CAA801AF-6203-9D9E-6ADE-283D888710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492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1B7FF-C03C-CD52-C82D-69199132D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6553B-5BF2-6CCB-9DC1-607339B51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auseAndPonderSolution">
            <a:hlinkClick r:id="" action="ppaction://media"/>
            <a:extLst>
              <a:ext uri="{FF2B5EF4-FFF2-40B4-BE49-F238E27FC236}">
                <a16:creationId xmlns:a16="http://schemas.microsoft.com/office/drawing/2014/main" id="{3DB4D07C-85B7-2BCB-9F1E-D33E5649C1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029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97512-A95E-C7EE-B702-95107711C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0C2C2-FA23-2DE5-EC57-2EF9C602E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ber">
            <a:hlinkClick r:id="" action="ppaction://media"/>
            <a:extLst>
              <a:ext uri="{FF2B5EF4-FFF2-40B4-BE49-F238E27FC236}">
                <a16:creationId xmlns:a16="http://schemas.microsoft.com/office/drawing/2014/main" id="{7FA7FEB6-25CB-CDB4-4536-7366068049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497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F94BB-4B49-F0F2-5CF1-9A5E04F33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4C522-CE3E-A488-B715-A633ECA2D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VisualEnding">
            <a:hlinkClick r:id="" action="ppaction://media"/>
            <a:extLst>
              <a:ext uri="{FF2B5EF4-FFF2-40B4-BE49-F238E27FC236}">
                <a16:creationId xmlns:a16="http://schemas.microsoft.com/office/drawing/2014/main" id="{459004C8-B3E3-EAE0-BA2B-7FCA901DC2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49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1FB8D-4058-F49D-08C0-72EBCD061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83C66-8CD3-1EFA-79F9-6FA6DD983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nding">
            <a:hlinkClick r:id="" action="ppaction://media"/>
            <a:extLst>
              <a:ext uri="{FF2B5EF4-FFF2-40B4-BE49-F238E27FC236}">
                <a16:creationId xmlns:a16="http://schemas.microsoft.com/office/drawing/2014/main" id="{9E7B1DB9-8FF0-2AF0-9D82-710C83721F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42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20FA0-5560-2530-6E1D-73C4368C8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45CE2D-4E52-9D24-D79F-80C0BB2162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94"/>
            <a:ext cx="12192000" cy="6874564"/>
          </a:xfrm>
        </p:spPr>
      </p:pic>
    </p:spTree>
    <p:extLst>
      <p:ext uri="{BB962C8B-B14F-4D97-AF65-F5344CB8AC3E}">
        <p14:creationId xmlns:p14="http://schemas.microsoft.com/office/powerpoint/2010/main" val="65157131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Larissa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Larissa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49</cp:revision>
  <dcterms:created xsi:type="dcterms:W3CDTF">2025-02-16T16:16:29Z</dcterms:created>
  <dcterms:modified xsi:type="dcterms:W3CDTF">2025-02-16T16:38:40Z</dcterms:modified>
</cp:coreProperties>
</file>

<file path=docProps/thumbnail.jpeg>
</file>